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2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5827-65F6-46E4-86FD-0BCC834DDD1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DCE1B-0956-4AC8-BB75-FF8473851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963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23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490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72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170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28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20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19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32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10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23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39D3F-B756-4A22-BA02-407E05648A28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9FD00-3028-485B-94B3-FF6B5C11E7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10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02336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we see?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946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David is looking at a book on the table.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 book</a:t>
            </a:r>
            <a:r>
              <a:rPr lang="en-US" dirty="0" smtClean="0"/>
              <a:t> is lit by a lamp.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124490" y="602336"/>
            <a:ext cx="6950581" cy="5416224"/>
            <a:chOff x="783719" y="722640"/>
            <a:chExt cx="6950581" cy="5416224"/>
          </a:xfrm>
        </p:grpSpPr>
        <p:grpSp>
          <p:nvGrpSpPr>
            <p:cNvPr id="5" name="Group 4"/>
            <p:cNvGrpSpPr/>
            <p:nvPr/>
          </p:nvGrpSpPr>
          <p:grpSpPr>
            <a:xfrm>
              <a:off x="2467272" y="4160308"/>
              <a:ext cx="3236858" cy="1978556"/>
              <a:chOff x="2648427" y="4160308"/>
              <a:chExt cx="3236858" cy="1978556"/>
            </a:xfrm>
          </p:grpSpPr>
          <p:pic>
            <p:nvPicPr>
              <p:cNvPr id="6" name="Picture 5" descr="Screen Clippi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48427" y="4160308"/>
                <a:ext cx="3236858" cy="1325942"/>
              </a:xfrm>
              <a:prstGeom prst="rect">
                <a:avLst/>
              </a:prstGeom>
            </p:spPr>
          </p:pic>
          <p:sp>
            <p:nvSpPr>
              <p:cNvPr id="7" name="Rectangle 6"/>
              <p:cNvSpPr/>
              <p:nvPr/>
            </p:nvSpPr>
            <p:spPr>
              <a:xfrm rot="5400000">
                <a:off x="4763980" y="5347864"/>
                <a:ext cx="1449877" cy="132122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9525">
                <a:solidFill>
                  <a:srgbClr val="6A31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5400000">
                <a:off x="2325580" y="5347865"/>
                <a:ext cx="1449877" cy="132122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9525">
                <a:solidFill>
                  <a:srgbClr val="6A31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648427" y="4581187"/>
                <a:ext cx="3175773" cy="143214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 w="9525">
                <a:solidFill>
                  <a:srgbClr val="6A310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83719" y="2024637"/>
              <a:ext cx="794916" cy="4114227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6388100" y="722640"/>
              <a:ext cx="1346200" cy="1753860"/>
              <a:chOff x="6388100" y="722640"/>
              <a:chExt cx="1346200" cy="1753860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7061200" y="722640"/>
                <a:ext cx="0" cy="720000"/>
              </a:xfrm>
              <a:prstGeom prst="line">
                <a:avLst/>
              </a:prstGeom>
              <a:ln w="508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Pie 16"/>
              <p:cNvSpPr/>
              <p:nvPr/>
            </p:nvSpPr>
            <p:spPr>
              <a:xfrm>
                <a:off x="6877050" y="2095500"/>
                <a:ext cx="368300" cy="381000"/>
              </a:xfrm>
              <a:prstGeom prst="pie">
                <a:avLst>
                  <a:gd name="adj1" fmla="val 0"/>
                  <a:gd name="adj2" fmla="val 10800000"/>
                </a:avLst>
              </a:prstGeom>
              <a:solidFill>
                <a:srgbClr val="FFFF00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Trapezoid 15"/>
              <p:cNvSpPr/>
              <p:nvPr/>
            </p:nvSpPr>
            <p:spPr>
              <a:xfrm>
                <a:off x="6388100" y="1442640"/>
                <a:ext cx="1346200" cy="843360"/>
              </a:xfrm>
              <a:prstGeom prst="trapezoid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96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we see?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8609883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14000"/>
              </a:lnSpc>
              <a:defRPr/>
            </a:pPr>
            <a:r>
              <a:rPr lang="en-US" sz="1600" dirty="0"/>
              <a:t>Some students are thinking about how </a:t>
            </a:r>
            <a:r>
              <a:rPr lang="en-US" sz="1600" dirty="0" smtClean="0"/>
              <a:t>David sees </a:t>
            </a:r>
            <a:r>
              <a:rPr lang="en-US" sz="1600" dirty="0"/>
              <a:t>the book.</a:t>
            </a:r>
          </a:p>
          <a:p>
            <a:pPr lvl="0">
              <a:lnSpc>
                <a:spcPct val="114000"/>
              </a:lnSpc>
              <a:defRPr/>
            </a:pPr>
            <a:r>
              <a:rPr lang="en-US" sz="1600" dirty="0"/>
              <a:t>They draw diagrams to show what they think.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055" y="1784944"/>
            <a:ext cx="7110980" cy="4371019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226379" y="741770"/>
            <a:ext cx="1358821" cy="820330"/>
            <a:chOff x="7226379" y="741770"/>
            <a:chExt cx="1358821" cy="820330"/>
          </a:xfrm>
        </p:grpSpPr>
        <p:grpSp>
          <p:nvGrpSpPr>
            <p:cNvPr id="8" name="Group 7"/>
            <p:cNvGrpSpPr/>
            <p:nvPr/>
          </p:nvGrpSpPr>
          <p:grpSpPr>
            <a:xfrm>
              <a:off x="7442200" y="741770"/>
              <a:ext cx="1143000" cy="820330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9" name="Freeform 28"/>
            <p:cNvSpPr/>
            <p:nvPr/>
          </p:nvSpPr>
          <p:spPr>
            <a:xfrm>
              <a:off x="7226379" y="1098360"/>
              <a:ext cx="380661" cy="264726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7277360" y="847771"/>
              <a:ext cx="278698" cy="28942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87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do we see?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962" y="812793"/>
            <a:ext cx="6460150" cy="3970963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47189" y="4918509"/>
            <a:ext cx="8881377" cy="134426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how David sees the book?</a:t>
            </a:r>
          </a:p>
          <a:p>
            <a:pPr lvl="3">
              <a:spcAft>
                <a:spcPts val="600"/>
              </a:spcAft>
            </a:pP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 students made?</a:t>
            </a:r>
          </a:p>
          <a:p>
            <a:pPr lvl="3">
              <a:spcAft>
                <a:spcPts val="600"/>
              </a:spcAft>
            </a:pPr>
            <a:r>
              <a:rPr lang="en-GB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</p:spTree>
    <p:extLst>
      <p:ext uri="{BB962C8B-B14F-4D97-AF65-F5344CB8AC3E}">
        <p14:creationId xmlns:p14="http://schemas.microsoft.com/office/powerpoint/2010/main" val="371759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91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14</cp:revision>
  <dcterms:created xsi:type="dcterms:W3CDTF">2018-10-10T14:05:15Z</dcterms:created>
  <dcterms:modified xsi:type="dcterms:W3CDTF">2018-10-29T09:33:08Z</dcterms:modified>
</cp:coreProperties>
</file>